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86" r:id="rId2"/>
    <p:sldId id="487" r:id="rId3"/>
    <p:sldId id="488" r:id="rId4"/>
    <p:sldId id="489" r:id="rId5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5FA"/>
    <a:srgbClr val="7CBF33"/>
    <a:srgbClr val="7CE00E"/>
    <a:srgbClr val="43BB8D"/>
    <a:srgbClr val="CCCCFF"/>
    <a:srgbClr val="0099FF"/>
    <a:srgbClr val="CC99FF"/>
    <a:srgbClr val="0CA9DA"/>
    <a:srgbClr val="7697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Estilo Médio 3 - Ênfas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Estilo Claro 3 - Ênfas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DBED569-4797-4DF1-A0F4-6AAB3CD982D8}" styleName="Estilo Claro 3 - Ênfas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85663" autoAdjust="0"/>
  </p:normalViewPr>
  <p:slideViewPr>
    <p:cSldViewPr snapToGrid="0">
      <p:cViewPr varScale="1">
        <p:scale>
          <a:sx n="62" d="100"/>
          <a:sy n="62" d="100"/>
        </p:scale>
        <p:origin x="-102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B109A-CBF4-4E09-8471-BF1E9BB140B4}" type="datetimeFigureOut">
              <a:rPr lang="pt-BR" smtClean="0"/>
              <a:pPr/>
              <a:t>15/03/2016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EB21C-2459-450A-B4C4-81FBF9DAB00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325125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18892-9761-4C68-B215-F597C44AE3CA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5BDA7-DC87-4FA1-B54A-D3D3D90594F4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669550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1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6877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2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6877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3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6877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4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6877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724941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7719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217728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TEMPLATE_PPT-(ALI-+-SEBRAE_INTERNO_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C6AA5-BD1A-4AAD-B442-24AC0615DC92}" type="datetimeFigureOut">
              <a:rPr lang="en-US"/>
              <a:pPr>
                <a:defRPr/>
              </a:pPr>
              <a:t>3/15/2016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64FC3-B306-456E-AD5B-F03F7D30E04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0359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234394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091845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4259316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292370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97263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77706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865443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186942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01128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3054455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Usuário</a:t>
            </a:r>
          </a:p>
          <a:p>
            <a:r>
              <a:rPr lang="pt-BR" sz="40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Prestadora</a:t>
            </a: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2" name="Imagem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39" y="108000"/>
            <a:ext cx="2130095" cy="7842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Usuário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9345477" y="1689316"/>
            <a:ext cx="26450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Quando a prestadora é cadastrada no sistema pelo SEBRAE, ela deve criar o seu usuário após a ativação de seu cadastro. Sem esse usuário, a prestadora não consegue acessar o sistema para realizar as atividades do Programa Sebraetec.</a:t>
            </a:r>
          </a:p>
          <a:p>
            <a:endParaRPr lang="pt-BR" dirty="0" smtClean="0"/>
          </a:p>
          <a:p>
            <a:r>
              <a:rPr lang="pt-BR" dirty="0" smtClean="0"/>
              <a:t>Para criar o usuário, clique na opção “Clique aqui se você não é cadastrado”.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 l="6790" t="3800" r="7209"/>
          <a:stretch>
            <a:fillRect/>
          </a:stretch>
        </p:blipFill>
        <p:spPr bwMode="auto">
          <a:xfrm>
            <a:off x="185980" y="1117169"/>
            <a:ext cx="9004515" cy="536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Usuário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9345477" y="1689316"/>
            <a:ext cx="26450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Para cadastrar o usuário, deve ser informado o CNPJ e uma senha. Então, deve-se salvar o procedimento.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 l="6551" t="3353" r="7090"/>
          <a:stretch>
            <a:fillRect/>
          </a:stretch>
        </p:blipFill>
        <p:spPr bwMode="auto">
          <a:xfrm>
            <a:off x="232476" y="1148168"/>
            <a:ext cx="9020013" cy="5379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Usuário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9546956" y="1751309"/>
            <a:ext cx="2645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 sistema confirma a criação do usuário.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 l="6670" t="3439" r="6971"/>
          <a:stretch>
            <a:fillRect/>
          </a:stretch>
        </p:blipFill>
        <p:spPr bwMode="auto">
          <a:xfrm>
            <a:off x="216977" y="1162373"/>
            <a:ext cx="9113004" cy="5430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10471</TotalTime>
  <Words>105</Words>
  <Application>Microsoft Office PowerPoint</Application>
  <PresentationFormat>Personalizar</PresentationFormat>
  <Paragraphs>14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Tema do Office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DIRECIONAMENTOS PPA 2016-2019</dc:title>
  <dc:creator>Fernanda Zambon de Carvalho</dc:creator>
  <cp:lastModifiedBy>Arthur Coelho</cp:lastModifiedBy>
  <cp:revision>365</cp:revision>
  <cp:lastPrinted>2015-07-10T12:53:23Z</cp:lastPrinted>
  <dcterms:created xsi:type="dcterms:W3CDTF">2015-07-07T18:14:17Z</dcterms:created>
  <dcterms:modified xsi:type="dcterms:W3CDTF">2016-03-15T20:35:34Z</dcterms:modified>
</cp:coreProperties>
</file>